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0A4213-543C-40DC-B8C5-36286A22CC0E}" v="16" dt="2024-04-26T16:52:24.2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4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antha Zocher" userId="e5239cd5c478d34d" providerId="LiveId" clId="{3A0A4213-543C-40DC-B8C5-36286A22CC0E}"/>
    <pc:docChg chg="undo custSel modSld">
      <pc:chgData name="Samantha Zocher" userId="e5239cd5c478d34d" providerId="LiveId" clId="{3A0A4213-543C-40DC-B8C5-36286A22CC0E}" dt="2024-04-26T16:52:26.225" v="215" actId="27614"/>
      <pc:docMkLst>
        <pc:docMk/>
      </pc:docMkLst>
      <pc:sldChg chg="addSp delSp modSp mod">
        <pc:chgData name="Samantha Zocher" userId="e5239cd5c478d34d" providerId="LiveId" clId="{3A0A4213-543C-40DC-B8C5-36286A22CC0E}" dt="2024-04-26T16:27:16.009" v="28" actId="164"/>
        <pc:sldMkLst>
          <pc:docMk/>
          <pc:sldMk cId="2350047018" sldId="256"/>
        </pc:sldMkLst>
        <pc:spChg chg="mod topLvl">
          <ac:chgData name="Samantha Zocher" userId="e5239cd5c478d34d" providerId="LiveId" clId="{3A0A4213-543C-40DC-B8C5-36286A22CC0E}" dt="2024-04-26T16:27:16.009" v="28" actId="164"/>
          <ac:spMkLst>
            <pc:docMk/>
            <pc:sldMk cId="2350047018" sldId="256"/>
            <ac:spMk id="11" creationId="{02A1FE3D-8B71-6C44-3557-4999B072961D}"/>
          </ac:spMkLst>
        </pc:spChg>
        <pc:spChg chg="del">
          <ac:chgData name="Samantha Zocher" userId="e5239cd5c478d34d" providerId="LiveId" clId="{3A0A4213-543C-40DC-B8C5-36286A22CC0E}" dt="2024-04-26T16:25:39.347" v="0" actId="478"/>
          <ac:spMkLst>
            <pc:docMk/>
            <pc:sldMk cId="2350047018" sldId="256"/>
            <ac:spMk id="12" creationId="{1A42E4FC-B165-70C9-CFBC-1388F9A64DBE}"/>
          </ac:spMkLst>
        </pc:spChg>
        <pc:spChg chg="del mod">
          <ac:chgData name="Samantha Zocher" userId="e5239cd5c478d34d" providerId="LiveId" clId="{3A0A4213-543C-40DC-B8C5-36286A22CC0E}" dt="2024-04-26T16:25:42.819" v="2" actId="478"/>
          <ac:spMkLst>
            <pc:docMk/>
            <pc:sldMk cId="2350047018" sldId="256"/>
            <ac:spMk id="13" creationId="{D2C9342D-EB47-4767-91C9-CC15D788DEF7}"/>
          </ac:spMkLst>
        </pc:spChg>
        <pc:spChg chg="del mod">
          <ac:chgData name="Samantha Zocher" userId="e5239cd5c478d34d" providerId="LiveId" clId="{3A0A4213-543C-40DC-B8C5-36286A22CC0E}" dt="2024-04-26T16:25:45.232" v="4" actId="478"/>
          <ac:spMkLst>
            <pc:docMk/>
            <pc:sldMk cId="2350047018" sldId="256"/>
            <ac:spMk id="15" creationId="{77E56839-B1A7-A429-4A5E-9FF924C016C4}"/>
          </ac:spMkLst>
        </pc:spChg>
        <pc:grpChg chg="del">
          <ac:chgData name="Samantha Zocher" userId="e5239cd5c478d34d" providerId="LiveId" clId="{3A0A4213-543C-40DC-B8C5-36286A22CC0E}" dt="2024-04-26T16:25:45.232" v="4" actId="478"/>
          <ac:grpSpMkLst>
            <pc:docMk/>
            <pc:sldMk cId="2350047018" sldId="256"/>
            <ac:grpSpMk id="2" creationId="{1967D6B0-597D-9DFE-2863-BCF85DB075B0}"/>
          </ac:grpSpMkLst>
        </pc:grpChg>
        <pc:grpChg chg="del">
          <ac:chgData name="Samantha Zocher" userId="e5239cd5c478d34d" providerId="LiveId" clId="{3A0A4213-543C-40DC-B8C5-36286A22CC0E}" dt="2024-04-26T16:26:34.630" v="19" actId="478"/>
          <ac:grpSpMkLst>
            <pc:docMk/>
            <pc:sldMk cId="2350047018" sldId="256"/>
            <ac:grpSpMk id="3" creationId="{29E8AF42-2D33-781C-72BE-DB1AA96E2776}"/>
          </ac:grpSpMkLst>
        </pc:grpChg>
        <pc:grpChg chg="del">
          <ac:chgData name="Samantha Zocher" userId="e5239cd5c478d34d" providerId="LiveId" clId="{3A0A4213-543C-40DC-B8C5-36286A22CC0E}" dt="2024-04-26T16:26:45.826" v="23" actId="478"/>
          <ac:grpSpMkLst>
            <pc:docMk/>
            <pc:sldMk cId="2350047018" sldId="256"/>
            <ac:grpSpMk id="9" creationId="{F69F9989-1D6A-B6D9-C300-7D6B0EE083FD}"/>
          </ac:grpSpMkLst>
        </pc:grpChg>
        <pc:grpChg chg="add mod">
          <ac:chgData name="Samantha Zocher" userId="e5239cd5c478d34d" providerId="LiveId" clId="{3A0A4213-543C-40DC-B8C5-36286A22CC0E}" dt="2024-04-26T16:27:16.009" v="28" actId="164"/>
          <ac:grpSpMkLst>
            <pc:docMk/>
            <pc:sldMk cId="2350047018" sldId="256"/>
            <ac:grpSpMk id="18" creationId="{DAC4CA19-0A17-279E-FE16-E470696C2760}"/>
          </ac:grpSpMkLst>
        </pc:grpChg>
        <pc:picChg chg="add mod">
          <ac:chgData name="Samantha Zocher" userId="e5239cd5c478d34d" providerId="LiveId" clId="{3A0A4213-543C-40DC-B8C5-36286A22CC0E}" dt="2024-04-26T16:27:16.009" v="28" actId="164"/>
          <ac:picMkLst>
            <pc:docMk/>
            <pc:sldMk cId="2350047018" sldId="256"/>
            <ac:picMk id="5" creationId="{F51C13DA-8DC7-A63C-9649-53B3FF8E5ABD}"/>
          </ac:picMkLst>
        </pc:picChg>
        <pc:picChg chg="del">
          <ac:chgData name="Samantha Zocher" userId="e5239cd5c478d34d" providerId="LiveId" clId="{3A0A4213-543C-40DC-B8C5-36286A22CC0E}" dt="2024-04-26T16:26:25.185" v="15" actId="478"/>
          <ac:picMkLst>
            <pc:docMk/>
            <pc:sldMk cId="2350047018" sldId="256"/>
            <ac:picMk id="7" creationId="{A1DE6755-6DFE-363B-6CA8-621A3DC589BD}"/>
          </ac:picMkLst>
        </pc:picChg>
        <pc:picChg chg="del topLvl">
          <ac:chgData name="Samantha Zocher" userId="e5239cd5c478d34d" providerId="LiveId" clId="{3A0A4213-543C-40DC-B8C5-36286A22CC0E}" dt="2024-04-26T16:26:45.826" v="23" actId="478"/>
          <ac:picMkLst>
            <pc:docMk/>
            <pc:sldMk cId="2350047018" sldId="256"/>
            <ac:picMk id="8" creationId="{0C15816A-0C7F-F1D7-A812-87FDBFA4FBF6}"/>
          </ac:picMkLst>
        </pc:picChg>
        <pc:picChg chg="add mod">
          <ac:chgData name="Samantha Zocher" userId="e5239cd5c478d34d" providerId="LiveId" clId="{3A0A4213-543C-40DC-B8C5-36286A22CC0E}" dt="2024-04-26T16:27:16.009" v="28" actId="164"/>
          <ac:picMkLst>
            <pc:docMk/>
            <pc:sldMk cId="2350047018" sldId="256"/>
            <ac:picMk id="10" creationId="{5EDBBBAB-8E8A-03FC-B3F2-1DF4F60A3381}"/>
          </ac:picMkLst>
        </pc:picChg>
        <pc:picChg chg="del">
          <ac:chgData name="Samantha Zocher" userId="e5239cd5c478d34d" providerId="LiveId" clId="{3A0A4213-543C-40DC-B8C5-36286A22CC0E}" dt="2024-04-26T16:26:34.630" v="19" actId="478"/>
          <ac:picMkLst>
            <pc:docMk/>
            <pc:sldMk cId="2350047018" sldId="256"/>
            <ac:picMk id="16" creationId="{C829649F-CC0B-B54D-C74B-6EEC24D2D6B8}"/>
          </ac:picMkLst>
        </pc:picChg>
        <pc:picChg chg="add mod">
          <ac:chgData name="Samantha Zocher" userId="e5239cd5c478d34d" providerId="LiveId" clId="{3A0A4213-543C-40DC-B8C5-36286A22CC0E}" dt="2024-04-26T16:27:16.009" v="28" actId="164"/>
          <ac:picMkLst>
            <pc:docMk/>
            <pc:sldMk cId="2350047018" sldId="256"/>
            <ac:picMk id="17" creationId="{F63ADD2C-79D0-E2FB-E197-91B1EB140D38}"/>
          </ac:picMkLst>
        </pc:picChg>
      </pc:sldChg>
      <pc:sldChg chg="addSp delSp modSp mod">
        <pc:chgData name="Samantha Zocher" userId="e5239cd5c478d34d" providerId="LiveId" clId="{3A0A4213-543C-40DC-B8C5-36286A22CC0E}" dt="2024-04-26T16:37:33.557" v="84" actId="164"/>
        <pc:sldMkLst>
          <pc:docMk/>
          <pc:sldMk cId="161858857" sldId="257"/>
        </pc:sldMkLst>
        <pc:spChg chg="mod topLvl">
          <ac:chgData name="Samantha Zocher" userId="e5239cd5c478d34d" providerId="LiveId" clId="{3A0A4213-543C-40DC-B8C5-36286A22CC0E}" dt="2024-04-26T16:37:33.557" v="84" actId="164"/>
          <ac:spMkLst>
            <pc:docMk/>
            <pc:sldMk cId="161858857" sldId="257"/>
            <ac:spMk id="11" creationId="{5C730D90-A8A8-6817-68D1-035CF0E74CC7}"/>
          </ac:spMkLst>
        </pc:spChg>
        <pc:spChg chg="del">
          <ac:chgData name="Samantha Zocher" userId="e5239cd5c478d34d" providerId="LiveId" clId="{3A0A4213-543C-40DC-B8C5-36286A22CC0E}" dt="2024-04-26T16:27:28.966" v="30" actId="478"/>
          <ac:spMkLst>
            <pc:docMk/>
            <pc:sldMk cId="161858857" sldId="257"/>
            <ac:spMk id="12" creationId="{632B3E4A-3977-9689-E144-47A338A50D30}"/>
          </ac:spMkLst>
        </pc:spChg>
        <pc:spChg chg="del">
          <ac:chgData name="Samantha Zocher" userId="e5239cd5c478d34d" providerId="LiveId" clId="{3A0A4213-543C-40DC-B8C5-36286A22CC0E}" dt="2024-04-26T16:27:24.799" v="29" actId="478"/>
          <ac:spMkLst>
            <pc:docMk/>
            <pc:sldMk cId="161858857" sldId="257"/>
            <ac:spMk id="13" creationId="{F7AB51CB-F779-AF41-83F5-259434629D86}"/>
          </ac:spMkLst>
        </pc:spChg>
        <pc:spChg chg="del">
          <ac:chgData name="Samantha Zocher" userId="e5239cd5c478d34d" providerId="LiveId" clId="{3A0A4213-543C-40DC-B8C5-36286A22CC0E}" dt="2024-04-26T16:27:30.859" v="31" actId="478"/>
          <ac:spMkLst>
            <pc:docMk/>
            <pc:sldMk cId="161858857" sldId="257"/>
            <ac:spMk id="17" creationId="{95F9ACEC-ADA8-1F48-4766-15FF79BD9526}"/>
          </ac:spMkLst>
        </pc:spChg>
        <pc:grpChg chg="add del">
          <ac:chgData name="Samantha Zocher" userId="e5239cd5c478d34d" providerId="LiveId" clId="{3A0A4213-543C-40DC-B8C5-36286A22CC0E}" dt="2024-04-26T16:36:12.494" v="55" actId="478"/>
          <ac:grpSpMkLst>
            <pc:docMk/>
            <pc:sldMk cId="161858857" sldId="257"/>
            <ac:grpSpMk id="2" creationId="{14B02973-72DE-1CB9-0390-77D7042CB384}"/>
          </ac:grpSpMkLst>
        </pc:grpChg>
        <pc:grpChg chg="add mod">
          <ac:chgData name="Samantha Zocher" userId="e5239cd5c478d34d" providerId="LiveId" clId="{3A0A4213-543C-40DC-B8C5-36286A22CC0E}" dt="2024-04-26T16:37:33.557" v="84" actId="164"/>
          <ac:grpSpMkLst>
            <pc:docMk/>
            <pc:sldMk cId="161858857" sldId="257"/>
            <ac:grpSpMk id="15" creationId="{81689F9D-12B5-76A8-948C-5A0732521E56}"/>
          </ac:grpSpMkLst>
        </pc:grpChg>
        <pc:picChg chg="add mod">
          <ac:chgData name="Samantha Zocher" userId="e5239cd5c478d34d" providerId="LiveId" clId="{3A0A4213-543C-40DC-B8C5-36286A22CC0E}" dt="2024-04-26T16:37:33.557" v="84" actId="164"/>
          <ac:picMkLst>
            <pc:docMk/>
            <pc:sldMk cId="161858857" sldId="257"/>
            <ac:picMk id="4" creationId="{9739D110-A49D-E583-725F-94235CE2ECFA}"/>
          </ac:picMkLst>
        </pc:picChg>
        <pc:picChg chg="del">
          <ac:chgData name="Samantha Zocher" userId="e5239cd5c478d34d" providerId="LiveId" clId="{3A0A4213-543C-40DC-B8C5-36286A22CC0E}" dt="2024-04-26T16:34:43.324" v="32" actId="478"/>
          <ac:picMkLst>
            <pc:docMk/>
            <pc:sldMk cId="161858857" sldId="257"/>
            <ac:picMk id="6" creationId="{C42A3A14-143B-BF08-65FA-7002939C22F2}"/>
          </ac:picMkLst>
        </pc:picChg>
        <pc:picChg chg="del">
          <ac:chgData name="Samantha Zocher" userId="e5239cd5c478d34d" providerId="LiveId" clId="{3A0A4213-543C-40DC-B8C5-36286A22CC0E}" dt="2024-04-26T16:36:05.823" v="52" actId="478"/>
          <ac:picMkLst>
            <pc:docMk/>
            <pc:sldMk cId="161858857" sldId="257"/>
            <ac:picMk id="7" creationId="{4C8D0A0A-00FC-FB3D-AF50-927655B4EBBF}"/>
          </ac:picMkLst>
        </pc:picChg>
        <pc:picChg chg="del topLvl">
          <ac:chgData name="Samantha Zocher" userId="e5239cd5c478d34d" providerId="LiveId" clId="{3A0A4213-543C-40DC-B8C5-36286A22CC0E}" dt="2024-04-26T16:36:12.494" v="55" actId="478"/>
          <ac:picMkLst>
            <pc:docMk/>
            <pc:sldMk cId="161858857" sldId="257"/>
            <ac:picMk id="8" creationId="{074995CC-425B-4F43-CF3F-7D797EABEEA9}"/>
          </ac:picMkLst>
        </pc:picChg>
        <pc:picChg chg="add mod">
          <ac:chgData name="Samantha Zocher" userId="e5239cd5c478d34d" providerId="LiveId" clId="{3A0A4213-543C-40DC-B8C5-36286A22CC0E}" dt="2024-04-26T16:37:33.557" v="84" actId="164"/>
          <ac:picMkLst>
            <pc:docMk/>
            <pc:sldMk cId="161858857" sldId="257"/>
            <ac:picMk id="9" creationId="{2086EAEE-E363-5EB6-D000-F4186ABE46F4}"/>
          </ac:picMkLst>
        </pc:picChg>
        <pc:picChg chg="add mod">
          <ac:chgData name="Samantha Zocher" userId="e5239cd5c478d34d" providerId="LiveId" clId="{3A0A4213-543C-40DC-B8C5-36286A22CC0E}" dt="2024-04-26T16:37:33.557" v="84" actId="164"/>
          <ac:picMkLst>
            <pc:docMk/>
            <pc:sldMk cId="161858857" sldId="257"/>
            <ac:picMk id="14" creationId="{D048B5B2-E635-7819-3431-370DF2C7BFFE}"/>
          </ac:picMkLst>
        </pc:picChg>
      </pc:sldChg>
      <pc:sldChg chg="addSp delSp modSp mod">
        <pc:chgData name="Samantha Zocher" userId="e5239cd5c478d34d" providerId="LiveId" clId="{3A0A4213-543C-40DC-B8C5-36286A22CC0E}" dt="2024-04-26T16:37:40.756" v="85" actId="164"/>
        <pc:sldMkLst>
          <pc:docMk/>
          <pc:sldMk cId="1661730479" sldId="258"/>
        </pc:sldMkLst>
        <pc:spChg chg="mod topLvl">
          <ac:chgData name="Samantha Zocher" userId="e5239cd5c478d34d" providerId="LiveId" clId="{3A0A4213-543C-40DC-B8C5-36286A22CC0E}" dt="2024-04-26T16:37:40.756" v="85" actId="164"/>
          <ac:spMkLst>
            <pc:docMk/>
            <pc:sldMk cId="1661730479" sldId="258"/>
            <ac:spMk id="11" creationId="{CE25500F-264D-0492-BFAA-B440E75E6EA7}"/>
          </ac:spMkLst>
        </pc:spChg>
        <pc:spChg chg="del">
          <ac:chgData name="Samantha Zocher" userId="e5239cd5c478d34d" providerId="LiveId" clId="{3A0A4213-543C-40DC-B8C5-36286A22CC0E}" dt="2024-04-26T16:36:23.275" v="59" actId="478"/>
          <ac:spMkLst>
            <pc:docMk/>
            <pc:sldMk cId="1661730479" sldId="258"/>
            <ac:spMk id="12" creationId="{F7D809A1-FA38-A1C8-26F1-43CC5C8697EA}"/>
          </ac:spMkLst>
        </pc:spChg>
        <pc:spChg chg="del">
          <ac:chgData name="Samantha Zocher" userId="e5239cd5c478d34d" providerId="LiveId" clId="{3A0A4213-543C-40DC-B8C5-36286A22CC0E}" dt="2024-04-26T16:36:25.322" v="60" actId="478"/>
          <ac:spMkLst>
            <pc:docMk/>
            <pc:sldMk cId="1661730479" sldId="258"/>
            <ac:spMk id="13" creationId="{62C679CB-31D6-BFBB-F70D-C308472CEC0C}"/>
          </ac:spMkLst>
        </pc:spChg>
        <pc:spChg chg="del">
          <ac:chgData name="Samantha Zocher" userId="e5239cd5c478d34d" providerId="LiveId" clId="{3A0A4213-543C-40DC-B8C5-36286A22CC0E}" dt="2024-04-26T16:36:28.502" v="61" actId="478"/>
          <ac:spMkLst>
            <pc:docMk/>
            <pc:sldMk cId="1661730479" sldId="258"/>
            <ac:spMk id="14" creationId="{65047FB5-9F5E-0406-233A-194C5B9C18EE}"/>
          </ac:spMkLst>
        </pc:spChg>
        <pc:grpChg chg="add mod">
          <ac:chgData name="Samantha Zocher" userId="e5239cd5c478d34d" providerId="LiveId" clId="{3A0A4213-543C-40DC-B8C5-36286A22CC0E}" dt="2024-04-26T16:37:40.756" v="85" actId="164"/>
          <ac:grpSpMkLst>
            <pc:docMk/>
            <pc:sldMk cId="1661730479" sldId="258"/>
            <ac:grpSpMk id="10" creationId="{A18DEF59-F1EF-9B98-7511-28B5785A108F}"/>
          </ac:grpSpMkLst>
        </pc:grpChg>
        <pc:grpChg chg="del">
          <ac:chgData name="Samantha Zocher" userId="e5239cd5c478d34d" providerId="LiveId" clId="{3A0A4213-543C-40DC-B8C5-36286A22CC0E}" dt="2024-04-26T16:37:20.378" v="82" actId="478"/>
          <ac:grpSpMkLst>
            <pc:docMk/>
            <pc:sldMk cId="1661730479" sldId="258"/>
            <ac:grpSpMk id="16" creationId="{C470FA48-83BD-2F31-59D4-6FD5BF0EE046}"/>
          </ac:grpSpMkLst>
        </pc:grpChg>
        <pc:picChg chg="del">
          <ac:chgData name="Samantha Zocher" userId="e5239cd5c478d34d" providerId="LiveId" clId="{3A0A4213-543C-40DC-B8C5-36286A22CC0E}" dt="2024-04-26T16:37:03.360" v="77" actId="478"/>
          <ac:picMkLst>
            <pc:docMk/>
            <pc:sldMk cId="1661730479" sldId="258"/>
            <ac:picMk id="3" creationId="{E6568176-D56C-5921-4F57-CF6E10BDB532}"/>
          </ac:picMkLst>
        </pc:picChg>
        <pc:picChg chg="add mod">
          <ac:chgData name="Samantha Zocher" userId="e5239cd5c478d34d" providerId="LiveId" clId="{3A0A4213-543C-40DC-B8C5-36286A22CC0E}" dt="2024-04-26T16:37:40.756" v="85" actId="164"/>
          <ac:picMkLst>
            <pc:docMk/>
            <pc:sldMk cId="1661730479" sldId="258"/>
            <ac:picMk id="4" creationId="{0D481986-9099-ACAC-BA02-0717D8CC57F5}"/>
          </ac:picMkLst>
        </pc:picChg>
        <pc:picChg chg="del topLvl">
          <ac:chgData name="Samantha Zocher" userId="e5239cd5c478d34d" providerId="LiveId" clId="{3A0A4213-543C-40DC-B8C5-36286A22CC0E}" dt="2024-04-26T16:37:20.378" v="82" actId="478"/>
          <ac:picMkLst>
            <pc:docMk/>
            <pc:sldMk cId="1661730479" sldId="258"/>
            <ac:picMk id="5" creationId="{19A8A0EF-7552-3AFE-1179-EC2809E3CBC3}"/>
          </ac:picMkLst>
        </pc:picChg>
        <pc:picChg chg="add mod">
          <ac:chgData name="Samantha Zocher" userId="e5239cd5c478d34d" providerId="LiveId" clId="{3A0A4213-543C-40DC-B8C5-36286A22CC0E}" dt="2024-04-26T16:37:40.756" v="85" actId="164"/>
          <ac:picMkLst>
            <pc:docMk/>
            <pc:sldMk cId="1661730479" sldId="258"/>
            <ac:picMk id="7" creationId="{4CDF8EEB-BF8B-C0A3-4530-BFF760E95E75}"/>
          </ac:picMkLst>
        </pc:picChg>
        <pc:picChg chg="add mod">
          <ac:chgData name="Samantha Zocher" userId="e5239cd5c478d34d" providerId="LiveId" clId="{3A0A4213-543C-40DC-B8C5-36286A22CC0E}" dt="2024-04-26T16:37:22.487" v="83" actId="1076"/>
          <ac:picMkLst>
            <pc:docMk/>
            <pc:sldMk cId="1661730479" sldId="258"/>
            <ac:picMk id="9" creationId="{00EC0C76-AE02-7204-56F0-3C76666FA063}"/>
          </ac:picMkLst>
        </pc:picChg>
        <pc:picChg chg="del">
          <ac:chgData name="Samantha Zocher" userId="e5239cd5c478d34d" providerId="LiveId" clId="{3A0A4213-543C-40DC-B8C5-36286A22CC0E}" dt="2024-04-26T16:37:10.817" v="79" actId="478"/>
          <ac:picMkLst>
            <pc:docMk/>
            <pc:sldMk cId="1661730479" sldId="258"/>
            <ac:picMk id="15" creationId="{E8D43D21-ECED-8B3F-8EAA-EB107684281D}"/>
          </ac:picMkLst>
        </pc:picChg>
      </pc:sldChg>
      <pc:sldChg chg="addSp delSp modSp mod">
        <pc:chgData name="Samantha Zocher" userId="e5239cd5c478d34d" providerId="LiveId" clId="{3A0A4213-543C-40DC-B8C5-36286A22CC0E}" dt="2024-04-26T16:39:15.613" v="115" actId="164"/>
        <pc:sldMkLst>
          <pc:docMk/>
          <pc:sldMk cId="2476465390" sldId="259"/>
        </pc:sldMkLst>
        <pc:spChg chg="mod topLvl">
          <ac:chgData name="Samantha Zocher" userId="e5239cd5c478d34d" providerId="LiveId" clId="{3A0A4213-543C-40DC-B8C5-36286A22CC0E}" dt="2024-04-26T16:39:15.613" v="115" actId="164"/>
          <ac:spMkLst>
            <pc:docMk/>
            <pc:sldMk cId="2476465390" sldId="259"/>
            <ac:spMk id="11" creationId="{332C7A50-5FA9-66B1-F066-6AFAF9B3347C}"/>
          </ac:spMkLst>
        </pc:spChg>
        <pc:spChg chg="del">
          <ac:chgData name="Samantha Zocher" userId="e5239cd5c478d34d" providerId="LiveId" clId="{3A0A4213-543C-40DC-B8C5-36286A22CC0E}" dt="2024-04-26T16:38:00.214" v="86" actId="478"/>
          <ac:spMkLst>
            <pc:docMk/>
            <pc:sldMk cId="2476465390" sldId="259"/>
            <ac:spMk id="12" creationId="{077C8202-1088-38A0-05F9-88AEA28519B3}"/>
          </ac:spMkLst>
        </pc:spChg>
        <pc:spChg chg="del">
          <ac:chgData name="Samantha Zocher" userId="e5239cd5c478d34d" providerId="LiveId" clId="{3A0A4213-543C-40DC-B8C5-36286A22CC0E}" dt="2024-04-26T16:38:06.669" v="89" actId="478"/>
          <ac:spMkLst>
            <pc:docMk/>
            <pc:sldMk cId="2476465390" sldId="259"/>
            <ac:spMk id="13" creationId="{61FA263A-E039-E755-E580-24CAA811395F}"/>
          </ac:spMkLst>
        </pc:spChg>
        <pc:spChg chg="del">
          <ac:chgData name="Samantha Zocher" userId="e5239cd5c478d34d" providerId="LiveId" clId="{3A0A4213-543C-40DC-B8C5-36286A22CC0E}" dt="2024-04-26T16:38:08.287" v="90" actId="478"/>
          <ac:spMkLst>
            <pc:docMk/>
            <pc:sldMk cId="2476465390" sldId="259"/>
            <ac:spMk id="14" creationId="{821E3F09-47CD-A324-56AF-EBE557314B0E}"/>
          </ac:spMkLst>
        </pc:spChg>
        <pc:grpChg chg="del">
          <ac:chgData name="Samantha Zocher" userId="e5239cd5c478d34d" providerId="LiveId" clId="{3A0A4213-543C-40DC-B8C5-36286A22CC0E}" dt="2024-04-26T16:38:58.849" v="112" actId="478"/>
          <ac:grpSpMkLst>
            <pc:docMk/>
            <pc:sldMk cId="2476465390" sldId="259"/>
            <ac:grpSpMk id="2" creationId="{5EF690DA-FC62-90F7-02F1-AEF6462E9C16}"/>
          </ac:grpSpMkLst>
        </pc:grpChg>
        <pc:grpChg chg="del">
          <ac:chgData name="Samantha Zocher" userId="e5239cd5c478d34d" providerId="LiveId" clId="{3A0A4213-543C-40DC-B8C5-36286A22CC0E}" dt="2024-04-26T16:38:08.287" v="90" actId="478"/>
          <ac:grpSpMkLst>
            <pc:docMk/>
            <pc:sldMk cId="2476465390" sldId="259"/>
            <ac:grpSpMk id="6" creationId="{DA9242F8-2947-ABF2-530C-8EF9DE4A2D3B}"/>
          </ac:grpSpMkLst>
        </pc:grpChg>
        <pc:grpChg chg="add mod">
          <ac:chgData name="Samantha Zocher" userId="e5239cd5c478d34d" providerId="LiveId" clId="{3A0A4213-543C-40DC-B8C5-36286A22CC0E}" dt="2024-04-26T16:39:15.613" v="115" actId="164"/>
          <ac:grpSpMkLst>
            <pc:docMk/>
            <pc:sldMk cId="2476465390" sldId="259"/>
            <ac:grpSpMk id="17" creationId="{C58BD7CE-3812-E3B4-AE1F-F1966BAE404D}"/>
          </ac:grpSpMkLst>
        </pc:grpChg>
        <pc:picChg chg="add mod">
          <ac:chgData name="Samantha Zocher" userId="e5239cd5c478d34d" providerId="LiveId" clId="{3A0A4213-543C-40DC-B8C5-36286A22CC0E}" dt="2024-04-26T16:39:15.613" v="115" actId="164"/>
          <ac:picMkLst>
            <pc:docMk/>
            <pc:sldMk cId="2476465390" sldId="259"/>
            <ac:picMk id="4" creationId="{04A50FB3-98C9-392E-5B40-C5828F08BDF8}"/>
          </ac:picMkLst>
        </pc:picChg>
        <pc:picChg chg="del">
          <ac:chgData name="Samantha Zocher" userId="e5239cd5c478d34d" providerId="LiveId" clId="{3A0A4213-543C-40DC-B8C5-36286A22CC0E}" dt="2024-04-26T16:38:44.475" v="105" actId="478"/>
          <ac:picMkLst>
            <pc:docMk/>
            <pc:sldMk cId="2476465390" sldId="259"/>
            <ac:picMk id="7" creationId="{B2FE44E6-ACFA-9C95-F53C-5070AE20DD03}"/>
          </ac:picMkLst>
        </pc:picChg>
        <pc:picChg chg="add mod">
          <ac:chgData name="Samantha Zocher" userId="e5239cd5c478d34d" providerId="LiveId" clId="{3A0A4213-543C-40DC-B8C5-36286A22CC0E}" dt="2024-04-26T16:39:15.613" v="115" actId="164"/>
          <ac:picMkLst>
            <pc:docMk/>
            <pc:sldMk cId="2476465390" sldId="259"/>
            <ac:picMk id="8" creationId="{888F3DB4-1BC1-18CD-9A32-6F5E91F14B49}"/>
          </ac:picMkLst>
        </pc:picChg>
        <pc:picChg chg="del topLvl">
          <ac:chgData name="Samantha Zocher" userId="e5239cd5c478d34d" providerId="LiveId" clId="{3A0A4213-543C-40DC-B8C5-36286A22CC0E}" dt="2024-04-26T16:38:58.849" v="112" actId="478"/>
          <ac:picMkLst>
            <pc:docMk/>
            <pc:sldMk cId="2476465390" sldId="259"/>
            <ac:picMk id="9" creationId="{C6653ADE-11F9-B21C-E604-482E91E06B74}"/>
          </ac:picMkLst>
        </pc:picChg>
        <pc:picChg chg="add del">
          <ac:chgData name="Samantha Zocher" userId="e5239cd5c478d34d" providerId="LiveId" clId="{3A0A4213-543C-40DC-B8C5-36286A22CC0E}" dt="2024-04-26T16:38:53.065" v="109" actId="478"/>
          <ac:picMkLst>
            <pc:docMk/>
            <pc:sldMk cId="2476465390" sldId="259"/>
            <ac:picMk id="15" creationId="{EBAC627E-841C-52A9-484B-B2C5AC743226}"/>
          </ac:picMkLst>
        </pc:picChg>
        <pc:picChg chg="add mod">
          <ac:chgData name="Samantha Zocher" userId="e5239cd5c478d34d" providerId="LiveId" clId="{3A0A4213-543C-40DC-B8C5-36286A22CC0E}" dt="2024-04-26T16:39:15.613" v="115" actId="164"/>
          <ac:picMkLst>
            <pc:docMk/>
            <pc:sldMk cId="2476465390" sldId="259"/>
            <ac:picMk id="16" creationId="{6B7F6964-3396-FA28-FAD2-1757F73296BA}"/>
          </ac:picMkLst>
        </pc:picChg>
      </pc:sldChg>
      <pc:sldChg chg="addSp delSp modSp mod">
        <pc:chgData name="Samantha Zocher" userId="e5239cd5c478d34d" providerId="LiveId" clId="{3A0A4213-543C-40DC-B8C5-36286A22CC0E}" dt="2024-04-26T16:41:34.110" v="141" actId="164"/>
        <pc:sldMkLst>
          <pc:docMk/>
          <pc:sldMk cId="1149917996" sldId="260"/>
        </pc:sldMkLst>
        <pc:spChg chg="del">
          <ac:chgData name="Samantha Zocher" userId="e5239cd5c478d34d" providerId="LiveId" clId="{3A0A4213-543C-40DC-B8C5-36286A22CC0E}" dt="2024-04-26T16:39:31.270" v="117" actId="478"/>
          <ac:spMkLst>
            <pc:docMk/>
            <pc:sldMk cId="1149917996" sldId="260"/>
            <ac:spMk id="11" creationId="{B096342B-B6B6-0AE9-5ED3-688B74B00342}"/>
          </ac:spMkLst>
        </pc:spChg>
        <pc:spChg chg="del">
          <ac:chgData name="Samantha Zocher" userId="e5239cd5c478d34d" providerId="LiveId" clId="{3A0A4213-543C-40DC-B8C5-36286A22CC0E}" dt="2024-04-26T16:39:28.905" v="116" actId="478"/>
          <ac:spMkLst>
            <pc:docMk/>
            <pc:sldMk cId="1149917996" sldId="260"/>
            <ac:spMk id="12" creationId="{12411DB7-444D-5E53-A4F8-6B6F8478AD4E}"/>
          </ac:spMkLst>
        </pc:spChg>
        <pc:spChg chg="mod topLvl">
          <ac:chgData name="Samantha Zocher" userId="e5239cd5c478d34d" providerId="LiveId" clId="{3A0A4213-543C-40DC-B8C5-36286A22CC0E}" dt="2024-04-26T16:41:34.110" v="141" actId="164"/>
          <ac:spMkLst>
            <pc:docMk/>
            <pc:sldMk cId="1149917996" sldId="260"/>
            <ac:spMk id="15" creationId="{C050C857-B152-38C6-660A-E59646EE023E}"/>
          </ac:spMkLst>
        </pc:spChg>
        <pc:spChg chg="del">
          <ac:chgData name="Samantha Zocher" userId="e5239cd5c478d34d" providerId="LiveId" clId="{3A0A4213-543C-40DC-B8C5-36286A22CC0E}" dt="2024-04-26T16:39:34.164" v="118" actId="478"/>
          <ac:spMkLst>
            <pc:docMk/>
            <pc:sldMk cId="1149917996" sldId="260"/>
            <ac:spMk id="17" creationId="{7B4AAB10-974E-1342-6971-021D5E33CAE4}"/>
          </ac:spMkLst>
        </pc:spChg>
        <pc:grpChg chg="add mod">
          <ac:chgData name="Samantha Zocher" userId="e5239cd5c478d34d" providerId="LiveId" clId="{3A0A4213-543C-40DC-B8C5-36286A22CC0E}" dt="2024-04-26T16:41:34.110" v="141" actId="164"/>
          <ac:grpSpMkLst>
            <pc:docMk/>
            <pc:sldMk cId="1149917996" sldId="260"/>
            <ac:grpSpMk id="10" creationId="{3D3DD4E3-95A1-C328-A8F6-7A069FE2309B}"/>
          </ac:grpSpMkLst>
        </pc:grpChg>
        <pc:grpChg chg="del">
          <ac:chgData name="Samantha Zocher" userId="e5239cd5c478d34d" providerId="LiveId" clId="{3A0A4213-543C-40DC-B8C5-36286A22CC0E}" dt="2024-04-26T16:41:21.312" v="138" actId="478"/>
          <ac:grpSpMkLst>
            <pc:docMk/>
            <pc:sldMk cId="1149917996" sldId="260"/>
            <ac:grpSpMk id="14" creationId="{D786AB60-06B9-41A5-31E5-FD559875FD3C}"/>
          </ac:grpSpMkLst>
        </pc:grpChg>
        <pc:picChg chg="del">
          <ac:chgData name="Samantha Zocher" userId="e5239cd5c478d34d" providerId="LiveId" clId="{3A0A4213-543C-40DC-B8C5-36286A22CC0E}" dt="2024-04-26T16:41:05.760" v="131" actId="478"/>
          <ac:picMkLst>
            <pc:docMk/>
            <pc:sldMk cId="1149917996" sldId="260"/>
            <ac:picMk id="3" creationId="{F64B2F6C-A476-D11A-F30D-5E00DD1A6D9C}"/>
          </ac:picMkLst>
        </pc:picChg>
        <pc:picChg chg="add mod">
          <ac:chgData name="Samantha Zocher" userId="e5239cd5c478d34d" providerId="LiveId" clId="{3A0A4213-543C-40DC-B8C5-36286A22CC0E}" dt="2024-04-26T16:41:34.110" v="141" actId="164"/>
          <ac:picMkLst>
            <pc:docMk/>
            <pc:sldMk cId="1149917996" sldId="260"/>
            <ac:picMk id="4" creationId="{B69C4199-D3E3-18D4-1D31-299EC09A6148}"/>
          </ac:picMkLst>
        </pc:picChg>
        <pc:picChg chg="del topLvl">
          <ac:chgData name="Samantha Zocher" userId="e5239cd5c478d34d" providerId="LiveId" clId="{3A0A4213-543C-40DC-B8C5-36286A22CC0E}" dt="2024-04-26T16:41:21.312" v="138" actId="478"/>
          <ac:picMkLst>
            <pc:docMk/>
            <pc:sldMk cId="1149917996" sldId="260"/>
            <ac:picMk id="5" creationId="{58AD6ECB-5EC9-C982-7310-47CB09D149F9}"/>
          </ac:picMkLst>
        </pc:picChg>
        <pc:picChg chg="add mod">
          <ac:chgData name="Samantha Zocher" userId="e5239cd5c478d34d" providerId="LiveId" clId="{3A0A4213-543C-40DC-B8C5-36286A22CC0E}" dt="2024-04-26T16:41:34.110" v="141" actId="164"/>
          <ac:picMkLst>
            <pc:docMk/>
            <pc:sldMk cId="1149917996" sldId="260"/>
            <ac:picMk id="7" creationId="{E77D1118-40EC-8809-A1D0-BB4CB884042B}"/>
          </ac:picMkLst>
        </pc:picChg>
        <pc:picChg chg="add mod">
          <ac:chgData name="Samantha Zocher" userId="e5239cd5c478d34d" providerId="LiveId" clId="{3A0A4213-543C-40DC-B8C5-36286A22CC0E}" dt="2024-04-26T16:41:34.110" v="141" actId="164"/>
          <ac:picMkLst>
            <pc:docMk/>
            <pc:sldMk cId="1149917996" sldId="260"/>
            <ac:picMk id="9" creationId="{135FFFD2-E4F2-33CB-0F66-CEE70A248D88}"/>
          </ac:picMkLst>
        </pc:picChg>
        <pc:picChg chg="del">
          <ac:chgData name="Samantha Zocher" userId="e5239cd5c478d34d" providerId="LiveId" clId="{3A0A4213-543C-40DC-B8C5-36286A22CC0E}" dt="2024-04-26T16:41:16.683" v="135" actId="478"/>
          <ac:picMkLst>
            <pc:docMk/>
            <pc:sldMk cId="1149917996" sldId="260"/>
            <ac:picMk id="13" creationId="{0602A254-5793-EAA5-917F-ED860B5E09E7}"/>
          </ac:picMkLst>
        </pc:picChg>
      </pc:sldChg>
      <pc:sldChg chg="addSp delSp modSp mod">
        <pc:chgData name="Samantha Zocher" userId="e5239cd5c478d34d" providerId="LiveId" clId="{3A0A4213-543C-40DC-B8C5-36286A22CC0E}" dt="2024-04-26T16:42:47.764" v="172" actId="164"/>
        <pc:sldMkLst>
          <pc:docMk/>
          <pc:sldMk cId="575233148" sldId="261"/>
        </pc:sldMkLst>
        <pc:spChg chg="mod topLvl">
          <ac:chgData name="Samantha Zocher" userId="e5239cd5c478d34d" providerId="LiveId" clId="{3A0A4213-543C-40DC-B8C5-36286A22CC0E}" dt="2024-04-26T16:42:47.764" v="172" actId="164"/>
          <ac:spMkLst>
            <pc:docMk/>
            <pc:sldMk cId="575233148" sldId="261"/>
            <ac:spMk id="11" creationId="{89941E63-7E67-3C12-5510-AEFE0AD0FB23}"/>
          </ac:spMkLst>
        </pc:spChg>
        <pc:spChg chg="del">
          <ac:chgData name="Samantha Zocher" userId="e5239cd5c478d34d" providerId="LiveId" clId="{3A0A4213-543C-40DC-B8C5-36286A22CC0E}" dt="2024-04-26T16:41:43.263" v="142" actId="478"/>
          <ac:spMkLst>
            <pc:docMk/>
            <pc:sldMk cId="575233148" sldId="261"/>
            <ac:spMk id="12" creationId="{7ED9C955-1E2E-385B-6722-19B866F17856}"/>
          </ac:spMkLst>
        </pc:spChg>
        <pc:spChg chg="del">
          <ac:chgData name="Samantha Zocher" userId="e5239cd5c478d34d" providerId="LiveId" clId="{3A0A4213-543C-40DC-B8C5-36286A22CC0E}" dt="2024-04-26T16:41:46.046" v="143" actId="478"/>
          <ac:spMkLst>
            <pc:docMk/>
            <pc:sldMk cId="575233148" sldId="261"/>
            <ac:spMk id="13" creationId="{BAED705C-B874-4DBE-9166-53EBBE617338}"/>
          </ac:spMkLst>
        </pc:spChg>
        <pc:spChg chg="del">
          <ac:chgData name="Samantha Zocher" userId="e5239cd5c478d34d" providerId="LiveId" clId="{3A0A4213-543C-40DC-B8C5-36286A22CC0E}" dt="2024-04-26T16:41:48.343" v="144" actId="478"/>
          <ac:spMkLst>
            <pc:docMk/>
            <pc:sldMk cId="575233148" sldId="261"/>
            <ac:spMk id="14" creationId="{111018A9-54BB-6E1F-A2E0-952DE05E358D}"/>
          </ac:spMkLst>
        </pc:spChg>
        <pc:grpChg chg="add mod">
          <ac:chgData name="Samantha Zocher" userId="e5239cd5c478d34d" providerId="LiveId" clId="{3A0A4213-543C-40DC-B8C5-36286A22CC0E}" dt="2024-04-26T16:42:47.764" v="172" actId="164"/>
          <ac:grpSpMkLst>
            <pc:docMk/>
            <pc:sldMk cId="575233148" sldId="261"/>
            <ac:grpSpMk id="8" creationId="{586E9673-CEB4-221B-48ED-768151742BFD}"/>
          </ac:grpSpMkLst>
        </pc:grpChg>
        <pc:grpChg chg="del">
          <ac:chgData name="Samantha Zocher" userId="e5239cd5c478d34d" providerId="LiveId" clId="{3A0A4213-543C-40DC-B8C5-36286A22CC0E}" dt="2024-04-26T16:42:26.599" v="167" actId="478"/>
          <ac:grpSpMkLst>
            <pc:docMk/>
            <pc:sldMk cId="575233148" sldId="261"/>
            <ac:grpSpMk id="23" creationId="{D7154E60-41F7-CA69-B78C-7957BA1CA2BF}"/>
          </ac:grpSpMkLst>
        </pc:grpChg>
        <pc:picChg chg="add mod">
          <ac:chgData name="Samantha Zocher" userId="e5239cd5c478d34d" providerId="LiveId" clId="{3A0A4213-543C-40DC-B8C5-36286A22CC0E}" dt="2024-04-26T16:42:18.332" v="163" actId="14100"/>
          <ac:picMkLst>
            <pc:docMk/>
            <pc:sldMk cId="575233148" sldId="261"/>
            <ac:picMk id="3" creationId="{185654EF-37BB-E7F5-A04C-594BAF14A66F}"/>
          </ac:picMkLst>
        </pc:picChg>
        <pc:picChg chg="add mod">
          <ac:chgData name="Samantha Zocher" userId="e5239cd5c478d34d" providerId="LiveId" clId="{3A0A4213-543C-40DC-B8C5-36286A22CC0E}" dt="2024-04-26T16:42:47.764" v="172" actId="164"/>
          <ac:picMkLst>
            <pc:docMk/>
            <pc:sldMk cId="575233148" sldId="261"/>
            <ac:picMk id="5" creationId="{92012726-E202-3BDA-0ACC-509FEEB66315}"/>
          </ac:picMkLst>
        </pc:picChg>
        <pc:picChg chg="add mod">
          <ac:chgData name="Samantha Zocher" userId="e5239cd5c478d34d" providerId="LiveId" clId="{3A0A4213-543C-40DC-B8C5-36286A22CC0E}" dt="2024-04-26T16:42:47.764" v="172" actId="164"/>
          <ac:picMkLst>
            <pc:docMk/>
            <pc:sldMk cId="575233148" sldId="261"/>
            <ac:picMk id="7" creationId="{969F69E7-D173-87F7-FDED-D1FD9818430C}"/>
          </ac:picMkLst>
        </pc:picChg>
        <pc:picChg chg="del topLvl">
          <ac:chgData name="Samantha Zocher" userId="e5239cd5c478d34d" providerId="LiveId" clId="{3A0A4213-543C-40DC-B8C5-36286A22CC0E}" dt="2024-04-26T16:42:26.599" v="167" actId="478"/>
          <ac:picMkLst>
            <pc:docMk/>
            <pc:sldMk cId="575233148" sldId="261"/>
            <ac:picMk id="17" creationId="{0C2D96C6-EB1F-D9E4-C7A5-A7C9B84A97E3}"/>
          </ac:picMkLst>
        </pc:picChg>
        <pc:picChg chg="del">
          <ac:chgData name="Samantha Zocher" userId="e5239cd5c478d34d" providerId="LiveId" clId="{3A0A4213-543C-40DC-B8C5-36286A22CC0E}" dt="2024-04-26T16:42:19.504" v="164" actId="478"/>
          <ac:picMkLst>
            <pc:docMk/>
            <pc:sldMk cId="575233148" sldId="261"/>
            <ac:picMk id="19" creationId="{46B10ACB-ED9D-037D-0D07-9CDBEFB6BB84}"/>
          </ac:picMkLst>
        </pc:picChg>
        <pc:picChg chg="del">
          <ac:chgData name="Samantha Zocher" userId="e5239cd5c478d34d" providerId="LiveId" clId="{3A0A4213-543C-40DC-B8C5-36286A22CC0E}" dt="2024-04-26T16:42:11.557" v="159" actId="478"/>
          <ac:picMkLst>
            <pc:docMk/>
            <pc:sldMk cId="575233148" sldId="261"/>
            <ac:picMk id="21" creationId="{1132D6FB-3F9D-0405-0A70-31C2989BE4E8}"/>
          </ac:picMkLst>
        </pc:picChg>
      </pc:sldChg>
      <pc:sldChg chg="addSp delSp modSp mod">
        <pc:chgData name="Samantha Zocher" userId="e5239cd5c478d34d" providerId="LiveId" clId="{3A0A4213-543C-40DC-B8C5-36286A22CC0E}" dt="2024-04-26T16:44:19.179" v="209" actId="164"/>
        <pc:sldMkLst>
          <pc:docMk/>
          <pc:sldMk cId="1794459496" sldId="262"/>
        </pc:sldMkLst>
        <pc:spChg chg="mod topLvl">
          <ac:chgData name="Samantha Zocher" userId="e5239cd5c478d34d" providerId="LiveId" clId="{3A0A4213-543C-40DC-B8C5-36286A22CC0E}" dt="2024-04-26T16:44:19.179" v="209" actId="164"/>
          <ac:spMkLst>
            <pc:docMk/>
            <pc:sldMk cId="1794459496" sldId="262"/>
            <ac:spMk id="11" creationId="{2A919A2B-7688-D813-DA40-3DD1F7020A5C}"/>
          </ac:spMkLst>
        </pc:spChg>
        <pc:spChg chg="del">
          <ac:chgData name="Samantha Zocher" userId="e5239cd5c478d34d" providerId="LiveId" clId="{3A0A4213-543C-40DC-B8C5-36286A22CC0E}" dt="2024-04-26T16:43:03.686" v="174" actId="478"/>
          <ac:spMkLst>
            <pc:docMk/>
            <pc:sldMk cId="1794459496" sldId="262"/>
            <ac:spMk id="12" creationId="{6A584FCD-E66D-8635-B0CD-6E798D0073D3}"/>
          </ac:spMkLst>
        </pc:spChg>
        <pc:spChg chg="del">
          <ac:chgData name="Samantha Zocher" userId="e5239cd5c478d34d" providerId="LiveId" clId="{3A0A4213-543C-40DC-B8C5-36286A22CC0E}" dt="2024-04-26T16:43:01.042" v="173" actId="478"/>
          <ac:spMkLst>
            <pc:docMk/>
            <pc:sldMk cId="1794459496" sldId="262"/>
            <ac:spMk id="13" creationId="{2CD2155C-7B4E-BC15-C32E-6E54ACD8D097}"/>
          </ac:spMkLst>
        </pc:spChg>
        <pc:spChg chg="del">
          <ac:chgData name="Samantha Zocher" userId="e5239cd5c478d34d" providerId="LiveId" clId="{3A0A4213-543C-40DC-B8C5-36286A22CC0E}" dt="2024-04-26T16:43:07.650" v="175" actId="478"/>
          <ac:spMkLst>
            <pc:docMk/>
            <pc:sldMk cId="1794459496" sldId="262"/>
            <ac:spMk id="16" creationId="{621B2714-E4BF-AC46-4123-C078E5BBFCF1}"/>
          </ac:spMkLst>
        </pc:spChg>
        <pc:grpChg chg="del">
          <ac:chgData name="Samantha Zocher" userId="e5239cd5c478d34d" providerId="LiveId" clId="{3A0A4213-543C-40DC-B8C5-36286A22CC0E}" dt="2024-04-26T16:43:56.871" v="200" actId="478"/>
          <ac:grpSpMkLst>
            <pc:docMk/>
            <pc:sldMk cId="1794459496" sldId="262"/>
            <ac:grpSpMk id="2" creationId="{06AE0083-EAD4-766E-AAB5-F920076DA6E8}"/>
          </ac:grpSpMkLst>
        </pc:grpChg>
        <pc:grpChg chg="add mod">
          <ac:chgData name="Samantha Zocher" userId="e5239cd5c478d34d" providerId="LiveId" clId="{3A0A4213-543C-40DC-B8C5-36286A22CC0E}" dt="2024-04-26T16:44:19.179" v="209" actId="164"/>
          <ac:grpSpMkLst>
            <pc:docMk/>
            <pc:sldMk cId="1794459496" sldId="262"/>
            <ac:grpSpMk id="15" creationId="{6206B17A-46DE-510B-C4AE-AF6BE3074488}"/>
          </ac:grpSpMkLst>
        </pc:grpChg>
        <pc:picChg chg="add mod">
          <ac:chgData name="Samantha Zocher" userId="e5239cd5c478d34d" providerId="LiveId" clId="{3A0A4213-543C-40DC-B8C5-36286A22CC0E}" dt="2024-04-26T16:44:19.179" v="209" actId="164"/>
          <ac:picMkLst>
            <pc:docMk/>
            <pc:sldMk cId="1794459496" sldId="262"/>
            <ac:picMk id="4" creationId="{1B55D2CE-74A7-0F08-347C-4099E613A454}"/>
          </ac:picMkLst>
        </pc:picChg>
        <pc:picChg chg="del">
          <ac:chgData name="Samantha Zocher" userId="e5239cd5c478d34d" providerId="LiveId" clId="{3A0A4213-543C-40DC-B8C5-36286A22CC0E}" dt="2024-04-26T16:43:34.567" v="190" actId="478"/>
          <ac:picMkLst>
            <pc:docMk/>
            <pc:sldMk cId="1794459496" sldId="262"/>
            <ac:picMk id="5" creationId="{0212BFE1-36F8-BCA0-F1B0-F8DFE49A660B}"/>
          </ac:picMkLst>
        </pc:picChg>
        <pc:picChg chg="del">
          <ac:chgData name="Samantha Zocher" userId="e5239cd5c478d34d" providerId="LiveId" clId="{3A0A4213-543C-40DC-B8C5-36286A22CC0E}" dt="2024-04-26T16:43:48.445" v="197" actId="478"/>
          <ac:picMkLst>
            <pc:docMk/>
            <pc:sldMk cId="1794459496" sldId="262"/>
            <ac:picMk id="7" creationId="{2CE4B43F-29FC-D768-8A50-E59E15630112}"/>
          </ac:picMkLst>
        </pc:picChg>
        <pc:picChg chg="add mod">
          <ac:chgData name="Samantha Zocher" userId="e5239cd5c478d34d" providerId="LiveId" clId="{3A0A4213-543C-40DC-B8C5-36286A22CC0E}" dt="2024-04-26T16:44:19.179" v="209" actId="164"/>
          <ac:picMkLst>
            <pc:docMk/>
            <pc:sldMk cId="1794459496" sldId="262"/>
            <ac:picMk id="8" creationId="{CD16B6C5-3A97-21F3-EDB8-7E5D710FA9BC}"/>
          </ac:picMkLst>
        </pc:picChg>
        <pc:picChg chg="del topLvl">
          <ac:chgData name="Samantha Zocher" userId="e5239cd5c478d34d" providerId="LiveId" clId="{3A0A4213-543C-40DC-B8C5-36286A22CC0E}" dt="2024-04-26T16:43:56.871" v="200" actId="478"/>
          <ac:picMkLst>
            <pc:docMk/>
            <pc:sldMk cId="1794459496" sldId="262"/>
            <ac:picMk id="9" creationId="{120C6308-083A-52DC-7531-4EA3F0E97C2A}"/>
          </ac:picMkLst>
        </pc:picChg>
        <pc:picChg chg="add mod">
          <ac:chgData name="Samantha Zocher" userId="e5239cd5c478d34d" providerId="LiveId" clId="{3A0A4213-543C-40DC-B8C5-36286A22CC0E}" dt="2024-04-26T16:44:19.179" v="209" actId="164"/>
          <ac:picMkLst>
            <pc:docMk/>
            <pc:sldMk cId="1794459496" sldId="262"/>
            <ac:picMk id="14" creationId="{2375A096-F66F-6011-AB16-9DA378F687A4}"/>
          </ac:picMkLst>
        </pc:picChg>
      </pc:sldChg>
      <pc:sldChg chg="addSp delSp modSp mod">
        <pc:chgData name="Samantha Zocher" userId="e5239cd5c478d34d" providerId="LiveId" clId="{3A0A4213-543C-40DC-B8C5-36286A22CC0E}" dt="2024-04-26T16:52:26.225" v="215" actId="27614"/>
        <pc:sldMkLst>
          <pc:docMk/>
          <pc:sldMk cId="2741397761" sldId="264"/>
        </pc:sldMkLst>
        <pc:grpChg chg="del">
          <ac:chgData name="Samantha Zocher" userId="e5239cd5c478d34d" providerId="LiveId" clId="{3A0A4213-543C-40DC-B8C5-36286A22CC0E}" dt="2024-04-26T16:44:25.353" v="210" actId="478"/>
          <ac:grpSpMkLst>
            <pc:docMk/>
            <pc:sldMk cId="2741397761" sldId="264"/>
            <ac:grpSpMk id="8" creationId="{FBB4A706-0E7C-9C10-9F9E-566413CAD2FD}"/>
          </ac:grpSpMkLst>
        </pc:grpChg>
        <pc:picChg chg="add del mod">
          <ac:chgData name="Samantha Zocher" userId="e5239cd5c478d34d" providerId="LiveId" clId="{3A0A4213-543C-40DC-B8C5-36286A22CC0E}" dt="2024-04-26T16:52:14.177" v="213" actId="478"/>
          <ac:picMkLst>
            <pc:docMk/>
            <pc:sldMk cId="2741397761" sldId="264"/>
            <ac:picMk id="3" creationId="{07D4A2D8-9F9C-F6A3-01AF-8CF51F9A6EBC}"/>
          </ac:picMkLst>
        </pc:picChg>
        <pc:picChg chg="add mod">
          <ac:chgData name="Samantha Zocher" userId="e5239cd5c478d34d" providerId="LiveId" clId="{3A0A4213-543C-40DC-B8C5-36286A22CC0E}" dt="2024-04-26T16:52:26.225" v="215" actId="27614"/>
          <ac:picMkLst>
            <pc:docMk/>
            <pc:sldMk cId="2741397761" sldId="264"/>
            <ac:picMk id="6" creationId="{C3A50D3E-C13A-C274-05C7-D167B630D8D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37E17-628E-DF70-AC58-6155878D25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9C48F-F5EC-FF60-5C23-796E75AC4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F852C-B9FC-FD3D-8C35-B193D9D86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59CFA-85AB-B469-5BC0-0791F0EE4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D416A-A0C5-9BD1-E495-581E889BB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93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AE63D-38EF-2B1C-013A-9317B01CD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EA160-DF14-C9D7-23C6-5FBE6E888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2AE1D-5635-4F84-6735-CF83C7D3A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4B8D3-6887-7ACF-B1EC-4F4308687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ADD19-6A6E-3CFB-8239-50472D0F3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6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E4E5E9-EC83-B686-B3BD-519C2EB34D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F3859A-6C32-0F51-2E1D-C7D74E7C92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34467-E913-3107-8F8C-06AD0911D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A7F193-6A06-B2FD-3347-E92C392EE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7BC7F-1117-C942-7BB0-BCDBBE658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50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455A0-15B3-B308-AAB8-D085AF88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1FD52-8D98-53B8-6AD6-0138FEF2D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75F2-483E-B174-1990-2B6251A49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91E26-CA28-DA62-F60F-3614F3322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251C1-855E-C09F-1EF8-A9DFBF315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222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FCABD-3C59-75CF-F48A-FEFDE7536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E69972-F302-B6C8-607B-40415675D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5BAF6-A873-C40E-3490-C07611892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8ECDC-E593-9454-AF4E-BD6A682EE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3DA11-4016-B1F5-EE5E-9B90F7266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8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8391-37A5-CE6D-C5D3-D898CA6B1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ED3F5-4947-A1A5-57DB-C2F0640BAC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FF7B6E-D5DF-3D08-CACF-71EBE05D9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18C74-F043-1D57-8137-A4CB12CCF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8F38B7-9F82-73C5-F905-D82811520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64627E-AE8F-21E7-EAA9-0495C5EC0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C3727-C137-B703-A8DA-3DC1433F5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DC1218-37B4-FCAB-330D-82B0331F4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98B2ED-1CA5-FE42-E9B7-F64D19A23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6E0D63-FE8E-292B-DF9C-F2DA338106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C9D318-609F-77CA-5F55-ADC64D05C2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F3772-7AE3-3DB2-83EA-69ABE35DE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96F960-6291-48EC-D596-2C7C27881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76F412-7984-4A41-55F7-586287A29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22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29CD0-B55E-48F1-B32C-69558182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B57548-14F7-0BA8-FC16-6A95DA4A7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1260CD-97A3-D348-34AD-DC24D5E41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26EBBE-88AF-C5CA-4D78-8F153170E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905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D7B33-66A8-3FD6-CAAC-EF6CDD7BE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7C145C-5A8D-0AC1-2CDA-FFD72361F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7EEACD-B6E6-6861-6659-31401F39E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73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6F48-5694-A0CD-F502-5BEF0718D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3818F-E3CF-AD71-203F-5F15289DF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29F6D7-4B51-7FE0-945C-7345491F1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DF2395-60AC-B67F-A075-64CB29793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CF341-0943-FA99-B603-24CFFB466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E28900-642B-8F30-9DEE-B707EA693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149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80BC2-3979-0274-7D11-B6788606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3B6268-A092-D1A1-48DC-7D3BCD7F48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6CEB3C-7FEB-35EE-9561-92CF41070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663B21-CC58-E84B-8796-75DAA8854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CD0070-6C7F-3349-8DD9-183AA5394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5C66B-7D85-0B97-4EEE-4E68C186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04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3CDF35-D0D8-8D2E-2FFC-9FD2FA367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AB2E75-3588-E0AE-0E4D-B5DC75581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73958-B13A-C507-65E9-7FB4163B46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DD3CA-4914-4F94-8834-EB483B74B345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89A08F-6EC7-EE66-A056-2104DCE31B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F8BC1-4FB9-DFBE-25F2-7DB410C05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458983-50FC-43D2-B3F9-A4AB28C60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406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DAC4CA19-0A17-279E-FE16-E470696C2760}"/>
              </a:ext>
            </a:extLst>
          </p:cNvPr>
          <p:cNvGrpSpPr/>
          <p:nvPr/>
        </p:nvGrpSpPr>
        <p:grpSpPr>
          <a:xfrm>
            <a:off x="311007" y="1184261"/>
            <a:ext cx="11762410" cy="3522527"/>
            <a:chOff x="311007" y="1184261"/>
            <a:chExt cx="11762410" cy="352252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2A1FE3D-8B71-6C44-3557-4999B072961D}"/>
                </a:ext>
              </a:extLst>
            </p:cNvPr>
            <p:cNvSpPr txBox="1"/>
            <p:nvPr/>
          </p:nvSpPr>
          <p:spPr>
            <a:xfrm>
              <a:off x="335645" y="4106624"/>
              <a:ext cx="11380018" cy="600164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sz="1100" dirty="0">
                  <a:latin typeface="Times New Roman"/>
                  <a:cs typeface="Times New Roman"/>
                </a:rPr>
                <a:t>Figure 1: Gait speed with bulbar (A; n = 17), upper limb (B; n = 11), and lower limb (C; n = 14) onset over time since diagnosis in months. Each colored line represents a different patient. A smoothed average line and shaded 95% confidence interval are applied to graphs where n &gt; 10. An ‘x’ indicates a patient death. A normative dashed line is displayed at 1.24 m/s. An adverse event dashed line is displayed in red at 0.7 m/s.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" name="Picture 4" descr="A graph with lines and dots&#10;&#10;Description automatically generated">
              <a:extLst>
                <a:ext uri="{FF2B5EF4-FFF2-40B4-BE49-F238E27FC236}">
                  <a16:creationId xmlns:a16="http://schemas.microsoft.com/office/drawing/2014/main" id="{F51C13DA-8DC7-A63C-9649-53B3FF8E5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007" y="1184261"/>
              <a:ext cx="3848669" cy="2886502"/>
            </a:xfrm>
            <a:prstGeom prst="rect">
              <a:avLst/>
            </a:prstGeom>
          </p:spPr>
        </p:pic>
        <p:pic>
          <p:nvPicPr>
            <p:cNvPr id="10" name="Picture 9" descr="A graph with lines and dots&#10;&#10;Description automatically generated">
              <a:extLst>
                <a:ext uri="{FF2B5EF4-FFF2-40B4-BE49-F238E27FC236}">
                  <a16:creationId xmlns:a16="http://schemas.microsoft.com/office/drawing/2014/main" id="{5EDBBBAB-8E8A-03FC-B3F2-1DF4F60A3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7793" y="1191698"/>
              <a:ext cx="3838753" cy="2879065"/>
            </a:xfrm>
            <a:prstGeom prst="rect">
              <a:avLst/>
            </a:prstGeom>
          </p:spPr>
        </p:pic>
        <p:pic>
          <p:nvPicPr>
            <p:cNvPr id="17" name="Picture 16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F63ADD2C-79D0-E2FB-E197-91B1EB140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4664" y="1184261"/>
              <a:ext cx="3838753" cy="28790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0047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1689F9D-12B5-76A8-948C-5A0732521E56}"/>
              </a:ext>
            </a:extLst>
          </p:cNvPr>
          <p:cNvGrpSpPr/>
          <p:nvPr/>
        </p:nvGrpSpPr>
        <p:grpSpPr>
          <a:xfrm>
            <a:off x="263872" y="1281835"/>
            <a:ext cx="11664254" cy="3358335"/>
            <a:chOff x="263872" y="1281835"/>
            <a:chExt cx="11664254" cy="335833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730D90-A8A8-6817-68D1-035CF0E74CC7}"/>
                </a:ext>
              </a:extLst>
            </p:cNvPr>
            <p:cNvSpPr txBox="1"/>
            <p:nvPr/>
          </p:nvSpPr>
          <p:spPr>
            <a:xfrm>
              <a:off x="263873" y="4209283"/>
              <a:ext cx="11664253" cy="430887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sz="1100" dirty="0">
                  <a:latin typeface="Times New Roman"/>
                  <a:cs typeface="Times New Roman"/>
                </a:rPr>
                <a:t>Figure 2: Sit to stand with bulbar (A; n = 9), upper limb (B; n = 5), and lower limb (C; n = 3) onset over time since diagnosis in months. Each colored line represents a different patient. An ‘x’ indicates a patient death. A normative dashed line is displayed at 7.8 seconds. An adverse event dashed line is displayed in red at 15.0 seconds. 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" name="Picture 3" descr="A graph with colorful lines and dots&#10;&#10;Description automatically generated">
              <a:extLst>
                <a:ext uri="{FF2B5EF4-FFF2-40B4-BE49-F238E27FC236}">
                  <a16:creationId xmlns:a16="http://schemas.microsoft.com/office/drawing/2014/main" id="{9739D110-A49D-E583-725F-94235CE2E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3872" y="1281837"/>
              <a:ext cx="3734167" cy="2800626"/>
            </a:xfrm>
            <a:prstGeom prst="rect">
              <a:avLst/>
            </a:prstGeom>
          </p:spPr>
        </p:pic>
        <p:pic>
          <p:nvPicPr>
            <p:cNvPr id="9" name="Picture 8" descr="A graph with lines and dots&#10;&#10;Description automatically generated">
              <a:extLst>
                <a:ext uri="{FF2B5EF4-FFF2-40B4-BE49-F238E27FC236}">
                  <a16:creationId xmlns:a16="http://schemas.microsoft.com/office/drawing/2014/main" id="{2086EAEE-E363-5EB6-D000-F4186ABE46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3791" y="1281836"/>
              <a:ext cx="3734166" cy="2800625"/>
            </a:xfrm>
            <a:prstGeom prst="rect">
              <a:avLst/>
            </a:prstGeom>
          </p:spPr>
        </p:pic>
        <p:pic>
          <p:nvPicPr>
            <p:cNvPr id="14" name="Picture 13" descr="A graph with colored lines and dots&#10;&#10;Description automatically generated">
              <a:extLst>
                <a:ext uri="{FF2B5EF4-FFF2-40B4-BE49-F238E27FC236}">
                  <a16:creationId xmlns:a16="http://schemas.microsoft.com/office/drawing/2014/main" id="{D048B5B2-E635-7819-3431-370DF2C7B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3709" y="1281835"/>
              <a:ext cx="3734166" cy="28006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858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18DEF59-F1EF-9B98-7511-28B5785A108F}"/>
              </a:ext>
            </a:extLst>
          </p:cNvPr>
          <p:cNvGrpSpPr/>
          <p:nvPr/>
        </p:nvGrpSpPr>
        <p:grpSpPr>
          <a:xfrm>
            <a:off x="150843" y="1381923"/>
            <a:ext cx="11439286" cy="3563539"/>
            <a:chOff x="150843" y="1381923"/>
            <a:chExt cx="11439286" cy="356353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E25500F-264D-0492-BFAA-B440E75E6EA7}"/>
                </a:ext>
              </a:extLst>
            </p:cNvPr>
            <p:cNvSpPr txBox="1"/>
            <p:nvPr/>
          </p:nvSpPr>
          <p:spPr>
            <a:xfrm>
              <a:off x="157194" y="4345298"/>
              <a:ext cx="11432935" cy="600164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sz="1100" dirty="0">
                  <a:latin typeface="Times New Roman"/>
                  <a:cs typeface="Times New Roman"/>
                </a:rPr>
                <a:t>Figure 3: Right grip strength with bulbar (A; n = 19), upper limb (B; n = 9), and lower limb (C; n = 15) onset over time since diagnosis in months. Each colored line represents a different patient. A smoothed average line and shaded 95% confidence interval are applied to graphs where n &gt; 10. A normative dashed blue line for men is displayed at 59.9 lbs. A normative dashed black line for women is displayed at 35.3. An ‘x’ indicates a patient death. 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" name="Picture 3" descr="A graph showing different colored lines&#10;&#10;Description automatically generated">
              <a:extLst>
                <a:ext uri="{FF2B5EF4-FFF2-40B4-BE49-F238E27FC236}">
                  <a16:creationId xmlns:a16="http://schemas.microsoft.com/office/drawing/2014/main" id="{0D481986-9099-ACAC-BA02-0717D8CC5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843" y="1381924"/>
              <a:ext cx="3832130" cy="2874097"/>
            </a:xfrm>
            <a:prstGeom prst="rect">
              <a:avLst/>
            </a:prstGeom>
          </p:spPr>
        </p:pic>
        <p:pic>
          <p:nvPicPr>
            <p:cNvPr id="7" name="Picture 6" descr="A graph with colorful lines and dots&#10;&#10;Description automatically generated">
              <a:extLst>
                <a:ext uri="{FF2B5EF4-FFF2-40B4-BE49-F238E27FC236}">
                  <a16:creationId xmlns:a16="http://schemas.microsoft.com/office/drawing/2014/main" id="{4CDF8EEB-BF8B-C0A3-4530-BFF760E95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9663" y="1381923"/>
              <a:ext cx="3832130" cy="2874097"/>
            </a:xfrm>
            <a:prstGeom prst="rect">
              <a:avLst/>
            </a:prstGeom>
          </p:spPr>
        </p:pic>
      </p:grpSp>
      <p:pic>
        <p:nvPicPr>
          <p:cNvPr id="9" name="Picture 8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00EC0C76-AE02-7204-56F0-3C76666FA0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8483" y="1381923"/>
            <a:ext cx="3832130" cy="287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730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C58BD7CE-3812-E3B4-AE1F-F1966BAE404D}"/>
              </a:ext>
            </a:extLst>
          </p:cNvPr>
          <p:cNvGrpSpPr/>
          <p:nvPr/>
        </p:nvGrpSpPr>
        <p:grpSpPr>
          <a:xfrm>
            <a:off x="211476" y="1337779"/>
            <a:ext cx="11846121" cy="3482374"/>
            <a:chOff x="211476" y="1337779"/>
            <a:chExt cx="11846121" cy="348237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32C7A50-5FA9-66B1-F066-6AFAF9B3347C}"/>
                </a:ext>
              </a:extLst>
            </p:cNvPr>
            <p:cNvSpPr txBox="1"/>
            <p:nvPr/>
          </p:nvSpPr>
          <p:spPr>
            <a:xfrm>
              <a:off x="211476" y="4219989"/>
              <a:ext cx="11440848" cy="600164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sz="1100" dirty="0">
                  <a:latin typeface="Times New Roman"/>
                  <a:cs typeface="Times New Roman"/>
                </a:rPr>
                <a:t>Figure 4: Left grip strength with bulbar (A; n = 19), upper limb (B; n = 11), and lower limb (C; n = 15) onset over time since diagnosis in months. Each colored line represents a different patient. A smoothed average line and shaded 95% confidence interval are applied to graphs where n &gt; 10. A normative dashed blue line for men is displayed at 59.9 lbs. A normative dashed black line for women is displayed at 35.3. An ‘x’ indicates a patient death. 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" name="Picture 3" descr="A graph showing different colored lines&#10;&#10;Description automatically generated">
              <a:extLst>
                <a:ext uri="{FF2B5EF4-FFF2-40B4-BE49-F238E27FC236}">
                  <a16:creationId xmlns:a16="http://schemas.microsoft.com/office/drawing/2014/main" id="{04A50FB3-98C9-392E-5B40-C5828F08B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1908" y="1337779"/>
              <a:ext cx="3837239" cy="2877929"/>
            </a:xfrm>
            <a:prstGeom prst="rect">
              <a:avLst/>
            </a:prstGeom>
          </p:spPr>
        </p:pic>
        <p:pic>
          <p:nvPicPr>
            <p:cNvPr id="8" name="Picture 7" descr="A graph with lines and dots&#10;&#10;Description automatically generated">
              <a:extLst>
                <a:ext uri="{FF2B5EF4-FFF2-40B4-BE49-F238E27FC236}">
                  <a16:creationId xmlns:a16="http://schemas.microsoft.com/office/drawing/2014/main" id="{888F3DB4-1BC1-18CD-9A32-6F5E91F14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6133" y="1337779"/>
              <a:ext cx="3837239" cy="2877929"/>
            </a:xfrm>
            <a:prstGeom prst="rect">
              <a:avLst/>
            </a:prstGeom>
          </p:spPr>
        </p:pic>
        <p:pic>
          <p:nvPicPr>
            <p:cNvPr id="16" name="Picture 15" descr="A graph with different colored lines&#10;&#10;Description automatically generated">
              <a:extLst>
                <a:ext uri="{FF2B5EF4-FFF2-40B4-BE49-F238E27FC236}">
                  <a16:creationId xmlns:a16="http://schemas.microsoft.com/office/drawing/2014/main" id="{6B7F6964-3396-FA28-FAD2-1757F73296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0358" y="1337779"/>
              <a:ext cx="3837239" cy="28779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6465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D3DD4E3-95A1-C328-A8F6-7A069FE2309B}"/>
              </a:ext>
            </a:extLst>
          </p:cNvPr>
          <p:cNvGrpSpPr/>
          <p:nvPr/>
        </p:nvGrpSpPr>
        <p:grpSpPr>
          <a:xfrm>
            <a:off x="93431" y="1478295"/>
            <a:ext cx="11859072" cy="3352757"/>
            <a:chOff x="93431" y="1478295"/>
            <a:chExt cx="11859072" cy="335275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050C857-B152-38C6-660A-E59646EE023E}"/>
                </a:ext>
              </a:extLst>
            </p:cNvPr>
            <p:cNvSpPr txBox="1"/>
            <p:nvPr/>
          </p:nvSpPr>
          <p:spPr>
            <a:xfrm>
              <a:off x="93431" y="4400165"/>
              <a:ext cx="11324389" cy="430887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sz="1100" dirty="0">
                  <a:latin typeface="Times New Roman"/>
                  <a:cs typeface="Times New Roman"/>
                </a:rPr>
                <a:t>Figure 5: Right ankle flexion with bulbar (A; n = 19), upper limb (B; n = 11), and lower limb (C; n = 10) onset over time since diagnosis in months. Each colored line represents a different patient. A smoothed average line and shaded 95% confidence interval are applied to graphs where n &gt; 10. A normative dashed black is displayed at 38 lbs. An ‘x’ indicates a patient death. 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" name="Picture 3" descr="A graph with lines and dots&#10;&#10;Description automatically generated">
              <a:extLst>
                <a:ext uri="{FF2B5EF4-FFF2-40B4-BE49-F238E27FC236}">
                  <a16:creationId xmlns:a16="http://schemas.microsoft.com/office/drawing/2014/main" id="{B69C4199-D3E3-18D4-1D31-299EC09A6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431" y="1478297"/>
              <a:ext cx="3861924" cy="2896443"/>
            </a:xfrm>
            <a:prstGeom prst="rect">
              <a:avLst/>
            </a:prstGeom>
          </p:spPr>
        </p:pic>
        <p:pic>
          <p:nvPicPr>
            <p:cNvPr id="7" name="Picture 6" descr="A graph with lines and dots&#10;&#10;Description automatically generated">
              <a:extLst>
                <a:ext uri="{FF2B5EF4-FFF2-40B4-BE49-F238E27FC236}">
                  <a16:creationId xmlns:a16="http://schemas.microsoft.com/office/drawing/2014/main" id="{E77D1118-40EC-8809-A1D0-BB4CB8840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005" y="1478296"/>
              <a:ext cx="3861924" cy="2896443"/>
            </a:xfrm>
            <a:prstGeom prst="rect">
              <a:avLst/>
            </a:prstGeom>
          </p:spPr>
        </p:pic>
        <p:pic>
          <p:nvPicPr>
            <p:cNvPr id="9" name="Picture 8" descr="A graph with colorful lines and dots&#10;&#10;Description automatically generated">
              <a:extLst>
                <a:ext uri="{FF2B5EF4-FFF2-40B4-BE49-F238E27FC236}">
                  <a16:creationId xmlns:a16="http://schemas.microsoft.com/office/drawing/2014/main" id="{135FFFD2-E4F2-33CB-0F66-CEE70A248D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0579" y="1478295"/>
              <a:ext cx="3861924" cy="28964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9917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185654EF-37BB-E7F5-A04C-594BAF14A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3" y="1571603"/>
            <a:ext cx="3894508" cy="292088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86E9673-CEB4-221B-48ED-768151742BFD}"/>
              </a:ext>
            </a:extLst>
          </p:cNvPr>
          <p:cNvGrpSpPr/>
          <p:nvPr/>
        </p:nvGrpSpPr>
        <p:grpSpPr>
          <a:xfrm>
            <a:off x="55013" y="1595196"/>
            <a:ext cx="11790265" cy="3424272"/>
            <a:chOff x="55013" y="1595196"/>
            <a:chExt cx="11790265" cy="342427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941E63-7E67-3C12-5510-AEFE0AD0FB23}"/>
                </a:ext>
              </a:extLst>
            </p:cNvPr>
            <p:cNvSpPr txBox="1"/>
            <p:nvPr/>
          </p:nvSpPr>
          <p:spPr>
            <a:xfrm>
              <a:off x="55013" y="4588581"/>
              <a:ext cx="11782635" cy="430887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sz="1100" dirty="0">
                  <a:latin typeface="Times New Roman"/>
                  <a:cs typeface="Times New Roman"/>
                </a:rPr>
                <a:t>Figure 6: Left ankle flexion with bulbar (A; n = 18), upper limb (B; n = 12), and lower limb (C; n = 11) onset over time since diagnosis in months. Each colored line represents a different patient. A smoothed average line and shaded 95% confidence interval are applied to graphs where n &gt; 10. A normative dashed black is displayed at 38 lbs. An ‘x’ indicates a patient death. </a:t>
              </a:r>
              <a:endParaRPr 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" name="Picture 4" descr="A graph with lines and dots&#10;&#10;Description automatically generated">
              <a:extLst>
                <a:ext uri="{FF2B5EF4-FFF2-40B4-BE49-F238E27FC236}">
                  <a16:creationId xmlns:a16="http://schemas.microsoft.com/office/drawing/2014/main" id="{92012726-E202-3BDA-0ACC-509FEEB66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4348" y="1595196"/>
              <a:ext cx="3863052" cy="2897289"/>
            </a:xfrm>
            <a:prstGeom prst="rect">
              <a:avLst/>
            </a:prstGeom>
          </p:spPr>
        </p:pic>
        <p:pic>
          <p:nvPicPr>
            <p:cNvPr id="7" name="Picture 6" descr="A graph with lines and dots&#10;&#10;Description automatically generated">
              <a:extLst>
                <a:ext uri="{FF2B5EF4-FFF2-40B4-BE49-F238E27FC236}">
                  <a16:creationId xmlns:a16="http://schemas.microsoft.com/office/drawing/2014/main" id="{969F69E7-D173-87F7-FDED-D1FD98184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2227" y="1595196"/>
              <a:ext cx="3863051" cy="28972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5233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206B17A-46DE-510B-C4AE-AF6BE3074488}"/>
              </a:ext>
            </a:extLst>
          </p:cNvPr>
          <p:cNvGrpSpPr/>
          <p:nvPr/>
        </p:nvGrpSpPr>
        <p:grpSpPr>
          <a:xfrm>
            <a:off x="87869" y="1317844"/>
            <a:ext cx="11977185" cy="3440247"/>
            <a:chOff x="87869" y="1317844"/>
            <a:chExt cx="11977185" cy="344024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A919A2B-7688-D813-DA40-3DD1F7020A5C}"/>
                </a:ext>
              </a:extLst>
            </p:cNvPr>
            <p:cNvSpPr txBox="1"/>
            <p:nvPr/>
          </p:nvSpPr>
          <p:spPr>
            <a:xfrm>
              <a:off x="140952" y="4327204"/>
              <a:ext cx="11875432" cy="430887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sz="1100">
                  <a:latin typeface="Times New Roman"/>
                  <a:cs typeface="Times New Roman"/>
                </a:rPr>
                <a:t>Figure 7: ALS FRSR survey data with bulbar (A; n = 23), upper limb (B; n = 25), and lower limb (C; n = 26) onset over time since diagnosis in months. Each colored line represents a different patient. A smoothed average line and shaded 95% confidence interval are applied to graphs where n &gt; 10. An ‘x’ indicates a patient death. </a:t>
              </a:r>
              <a:endParaRPr lang="en-US" sz="11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" name="Picture 3" descr="A graph with different colored lines&#10;&#10;Description automatically generated">
              <a:extLst>
                <a:ext uri="{FF2B5EF4-FFF2-40B4-BE49-F238E27FC236}">
                  <a16:creationId xmlns:a16="http://schemas.microsoft.com/office/drawing/2014/main" id="{1B55D2CE-74A7-0F08-347C-4099E613A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869" y="1317844"/>
              <a:ext cx="3922642" cy="2941981"/>
            </a:xfrm>
            <a:prstGeom prst="rect">
              <a:avLst/>
            </a:prstGeom>
          </p:spPr>
        </p:pic>
        <p:pic>
          <p:nvPicPr>
            <p:cNvPr id="8" name="Picture 7" descr="A graph with colorful lines and dots&#10;&#10;Description automatically generated">
              <a:extLst>
                <a:ext uri="{FF2B5EF4-FFF2-40B4-BE49-F238E27FC236}">
                  <a16:creationId xmlns:a16="http://schemas.microsoft.com/office/drawing/2014/main" id="{CD16B6C5-3A97-21F3-EDB8-7E5D710FA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5140" y="1317844"/>
              <a:ext cx="3922642" cy="2941981"/>
            </a:xfrm>
            <a:prstGeom prst="rect">
              <a:avLst/>
            </a:prstGeom>
          </p:spPr>
        </p:pic>
        <p:pic>
          <p:nvPicPr>
            <p:cNvPr id="14" name="Picture 13" descr="A graph with colorful lines and dots&#10;&#10;Description automatically generated">
              <a:extLst>
                <a:ext uri="{FF2B5EF4-FFF2-40B4-BE49-F238E27FC236}">
                  <a16:creationId xmlns:a16="http://schemas.microsoft.com/office/drawing/2014/main" id="{2375A096-F66F-6011-AB16-9DA378F68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2412" y="1317844"/>
              <a:ext cx="3922642" cy="29419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4459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with a line graph&#10;&#10;Description automatically generated with medium confidence">
            <a:extLst>
              <a:ext uri="{FF2B5EF4-FFF2-40B4-BE49-F238E27FC236}">
                <a16:creationId xmlns:a16="http://schemas.microsoft.com/office/drawing/2014/main" id="{C3A50D3E-C13A-C274-05C7-D167B630D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228593"/>
            <a:ext cx="9144019" cy="640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397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230c831-b2df-4709-b92c-9d15c61e1ba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93B680E18DAF45BB16397468A2E771" ma:contentTypeVersion="9" ma:contentTypeDescription="Create a new document." ma:contentTypeScope="" ma:versionID="3142e759f8519fa70d742cfbb953551b">
  <xsd:schema xmlns:xsd="http://www.w3.org/2001/XMLSchema" xmlns:xs="http://www.w3.org/2001/XMLSchema" xmlns:p="http://schemas.microsoft.com/office/2006/metadata/properties" xmlns:ns3="1230c831-b2df-4709-b92c-9d15c61e1bad" xmlns:ns4="97b6ec85-9a9e-4477-9a43-f7f61e28ccbc" targetNamespace="http://schemas.microsoft.com/office/2006/metadata/properties" ma:root="true" ma:fieldsID="1a195859bae7c5997bd688bf2efc46d2" ns3:_="" ns4:_="">
    <xsd:import namespace="1230c831-b2df-4709-b92c-9d15c61e1bad"/>
    <xsd:import namespace="97b6ec85-9a9e-4477-9a43-f7f61e28ccb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30c831-b2df-4709-b92c-9d15c61e1b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b6ec85-9a9e-4477-9a43-f7f61e28ccb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931E0A5-DA00-4602-871D-105E1F22CE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203220-F5C7-466A-BCC3-F09B79137940}">
  <ds:schemaRefs>
    <ds:schemaRef ds:uri="1230c831-b2df-4709-b92c-9d15c61e1bad"/>
    <ds:schemaRef ds:uri="97b6ec85-9a9e-4477-9a43-f7f61e28ccbc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DED21D2-6166-4D34-AABD-A3EC2FA304E0}">
  <ds:schemaRefs>
    <ds:schemaRef ds:uri="1230c831-b2df-4709-b92c-9d15c61e1bad"/>
    <ds:schemaRef ds:uri="97b6ec85-9a9e-4477-9a43-f7f61e28ccb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</TotalTime>
  <Words>647</Words>
  <Application>Microsoft Office PowerPoint</Application>
  <PresentationFormat>Widescreen</PresentationFormat>
  <Paragraphs>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Samantha Zocher</dc:creator>
  <cp:lastModifiedBy>Samantha Zocher</cp:lastModifiedBy>
  <cp:revision>129</cp:revision>
  <dcterms:created xsi:type="dcterms:W3CDTF">2023-10-14T18:55:50Z</dcterms:created>
  <dcterms:modified xsi:type="dcterms:W3CDTF">2024-04-26T16:52:35Z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0x010100F293B680E18DAF45BB16397468A2E771</vt:lpwstr>
  </property>
</Properties>
</file>

<file path=docProps/thumbnail.jpeg>
</file>